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053860F-A362-4D8E-B121-ED76EA7656C9}"/>
              </a:ext>
            </a:extLst>
          </p:cNvPr>
          <p:cNvGrpSpPr/>
          <p:nvPr/>
        </p:nvGrpSpPr>
        <p:grpSpPr>
          <a:xfrm>
            <a:off x="676883" y="857250"/>
            <a:ext cx="2721938" cy="2721938"/>
            <a:chOff x="676883" y="857250"/>
            <a:chExt cx="2721938" cy="272193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06652E0-11ED-4DCC-A2AF-1B28AA42415A}"/>
                </a:ext>
              </a:extLst>
            </p:cNvPr>
            <p:cNvGrpSpPr/>
            <p:nvPr/>
          </p:nvGrpSpPr>
          <p:grpSpPr>
            <a:xfrm>
              <a:off x="689584" y="869951"/>
              <a:ext cx="2696536" cy="2696530"/>
              <a:chOff x="3543630" y="3341419"/>
              <a:chExt cx="1646813" cy="1646810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3A1AC517-D6F5-4776-A783-325D20F1E6F2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&quot;禁止&quot;マーク 6">
                <a:extLst>
                  <a:ext uri="{FF2B5EF4-FFF2-40B4-BE49-F238E27FC236}">
                    <a16:creationId xmlns:a16="http://schemas.microsoft.com/office/drawing/2014/main" id="{61FEDE4D-925B-4EA4-B2FB-71BA96F508C9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円: 塗りつぶしなし 3">
              <a:extLst>
                <a:ext uri="{FF2B5EF4-FFF2-40B4-BE49-F238E27FC236}">
                  <a16:creationId xmlns:a16="http://schemas.microsoft.com/office/drawing/2014/main" id="{D6E22570-3DE4-4DDF-9DA2-D51C85E52583}"/>
                </a:ext>
              </a:extLst>
            </p:cNvPr>
            <p:cNvSpPr/>
            <p:nvPr/>
          </p:nvSpPr>
          <p:spPr>
            <a:xfrm>
              <a:off x="676883" y="857250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7F5EB58-D7B0-41D8-BB43-D53D1B4B8CEB}"/>
              </a:ext>
            </a:extLst>
          </p:cNvPr>
          <p:cNvGrpSpPr/>
          <p:nvPr/>
        </p:nvGrpSpPr>
        <p:grpSpPr>
          <a:xfrm>
            <a:off x="3605261" y="857250"/>
            <a:ext cx="2721938" cy="2721938"/>
            <a:chOff x="3605261" y="857250"/>
            <a:chExt cx="2721938" cy="2721938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1162212-0275-48D1-A065-8523548551CC}"/>
                </a:ext>
              </a:extLst>
            </p:cNvPr>
            <p:cNvGrpSpPr/>
            <p:nvPr/>
          </p:nvGrpSpPr>
          <p:grpSpPr>
            <a:xfrm>
              <a:off x="3605261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10604114-F73A-42DB-8D32-AB9522F53A7A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603617E6-995E-4E56-8A1D-DB511183E68D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&quot;禁止&quot;マーク 11">
                  <a:extLst>
                    <a:ext uri="{FF2B5EF4-FFF2-40B4-BE49-F238E27FC236}">
                      <a16:creationId xmlns:a16="http://schemas.microsoft.com/office/drawing/2014/main" id="{3D28DEF7-471C-4441-A74F-6E1902A54BE3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" name="円: 塗りつぶしなし 9">
                <a:extLst>
                  <a:ext uri="{FF2B5EF4-FFF2-40B4-BE49-F238E27FC236}">
                    <a16:creationId xmlns:a16="http://schemas.microsoft.com/office/drawing/2014/main" id="{AFA94622-A2F0-47B1-AA46-DD7EE72A7B7F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9DD31D19-A7E4-46E2-A924-85949C771488}"/>
                </a:ext>
              </a:extLst>
            </p:cNvPr>
            <p:cNvGrpSpPr/>
            <p:nvPr/>
          </p:nvGrpSpPr>
          <p:grpSpPr>
            <a:xfrm>
              <a:off x="4341389" y="2644139"/>
              <a:ext cx="1249682" cy="348799"/>
              <a:chOff x="4328158" y="2644139"/>
              <a:chExt cx="1249682" cy="348799"/>
            </a:xfrm>
          </p:grpSpPr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53568036-9255-4A59-93AF-4802FBC8DF4B}"/>
                  </a:ext>
                </a:extLst>
              </p:cNvPr>
              <p:cNvSpPr txBox="1"/>
              <p:nvPr/>
            </p:nvSpPr>
            <p:spPr>
              <a:xfrm>
                <a:off x="4328158" y="2644139"/>
                <a:ext cx="1249682" cy="34879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381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車両通行止</a:t>
                </a:r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739CFF7D-7EB7-46BD-9C9A-3521BA888804}"/>
                  </a:ext>
                </a:extLst>
              </p:cNvPr>
              <p:cNvSpPr txBox="1"/>
              <p:nvPr/>
            </p:nvSpPr>
            <p:spPr>
              <a:xfrm>
                <a:off x="4328158" y="2644139"/>
                <a:ext cx="1249682" cy="34879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206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車両通行止</a:t>
                </a:r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4D219B1F-B7A9-4379-B368-6C046E584AD2}"/>
              </a:ext>
            </a:extLst>
          </p:cNvPr>
          <p:cNvGrpSpPr/>
          <p:nvPr/>
        </p:nvGrpSpPr>
        <p:grpSpPr>
          <a:xfrm>
            <a:off x="6566781" y="857250"/>
            <a:ext cx="2721938" cy="2721938"/>
            <a:chOff x="6566781" y="857250"/>
            <a:chExt cx="2721938" cy="2721938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76C54EF-9D77-405E-A899-DA58F0EED938}"/>
                </a:ext>
              </a:extLst>
            </p:cNvPr>
            <p:cNvGrpSpPr/>
            <p:nvPr/>
          </p:nvGrpSpPr>
          <p:grpSpPr>
            <a:xfrm>
              <a:off x="6566781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E00CCD66-517D-499B-AFC8-D4269ECA8D3B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263FB3D4-BB3D-411B-9A77-59D00E188156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&quot;禁止&quot;マーク 17">
                  <a:extLst>
                    <a:ext uri="{FF2B5EF4-FFF2-40B4-BE49-F238E27FC236}">
                      <a16:creationId xmlns:a16="http://schemas.microsoft.com/office/drawing/2014/main" id="{E5A26E8B-D702-48A7-B150-976FC0AC54E6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" name="円: 塗りつぶしなし 15">
                <a:extLst>
                  <a:ext uri="{FF2B5EF4-FFF2-40B4-BE49-F238E27FC236}">
                    <a16:creationId xmlns:a16="http://schemas.microsoft.com/office/drawing/2014/main" id="{4955F30A-CC2F-4129-9494-88447F5CC26C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546DD5A5-0263-4448-A516-222FADDB9903}"/>
                </a:ext>
              </a:extLst>
            </p:cNvPr>
            <p:cNvGrpSpPr/>
            <p:nvPr/>
          </p:nvGrpSpPr>
          <p:grpSpPr>
            <a:xfrm>
              <a:off x="6987950" y="2025650"/>
              <a:ext cx="1879600" cy="512627"/>
              <a:chOff x="4328158" y="2644139"/>
              <a:chExt cx="1249682" cy="348799"/>
            </a:xfrm>
          </p:grpSpPr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411B4E1B-ACB8-461A-8AB6-72EA79B6A071}"/>
                  </a:ext>
                </a:extLst>
              </p:cNvPr>
              <p:cNvSpPr txBox="1"/>
              <p:nvPr/>
            </p:nvSpPr>
            <p:spPr>
              <a:xfrm>
                <a:off x="4328158" y="2644139"/>
                <a:ext cx="1249682" cy="34879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381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車両通行止</a:t>
                </a:r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60B18997-9587-4419-928C-425C76EBC28F}"/>
                  </a:ext>
                </a:extLst>
              </p:cNvPr>
              <p:cNvSpPr txBox="1"/>
              <p:nvPr/>
            </p:nvSpPr>
            <p:spPr>
              <a:xfrm>
                <a:off x="4328158" y="2644139"/>
                <a:ext cx="1249682" cy="34879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206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車両通行止</a:t>
                </a:r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3C9C7B00-B8C9-49D0-8B09-94A8D728CB31}"/>
              </a:ext>
            </a:extLst>
          </p:cNvPr>
          <p:cNvGrpSpPr/>
          <p:nvPr/>
        </p:nvGrpSpPr>
        <p:grpSpPr>
          <a:xfrm>
            <a:off x="676883" y="3755725"/>
            <a:ext cx="2721938" cy="2721938"/>
            <a:chOff x="676883" y="3755725"/>
            <a:chExt cx="2721938" cy="2721938"/>
          </a:xfrm>
        </p:grpSpPr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FF447F81-B850-40F0-AB7D-B299C037124A}"/>
                </a:ext>
              </a:extLst>
            </p:cNvPr>
            <p:cNvSpPr/>
            <p:nvPr/>
          </p:nvSpPr>
          <p:spPr bwMode="auto">
            <a:xfrm>
              <a:off x="689584" y="3768426"/>
              <a:ext cx="2696536" cy="2696530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&quot;禁止&quot;マーク 41">
              <a:extLst>
                <a:ext uri="{FF2B5EF4-FFF2-40B4-BE49-F238E27FC236}">
                  <a16:creationId xmlns:a16="http://schemas.microsoft.com/office/drawing/2014/main" id="{9A69BAE6-4194-4B2A-BF67-AE7D209FC845}"/>
                </a:ext>
              </a:extLst>
            </p:cNvPr>
            <p:cNvSpPr/>
            <p:nvPr/>
          </p:nvSpPr>
          <p:spPr>
            <a:xfrm>
              <a:off x="756239" y="3835077"/>
              <a:ext cx="2563224" cy="2563224"/>
            </a:xfrm>
            <a:prstGeom prst="noSmoking">
              <a:avLst>
                <a:gd name="adj" fmla="val 14974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円: 塗りつぶしなし 38">
              <a:extLst>
                <a:ext uri="{FF2B5EF4-FFF2-40B4-BE49-F238E27FC236}">
                  <a16:creationId xmlns:a16="http://schemas.microsoft.com/office/drawing/2014/main" id="{16C3CBA7-F353-46A2-88E4-5421AF73024C}"/>
                </a:ext>
              </a:extLst>
            </p:cNvPr>
            <p:cNvSpPr/>
            <p:nvPr/>
          </p:nvSpPr>
          <p:spPr>
            <a:xfrm>
              <a:off x="676883" y="3755725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27FA19EF-B638-4609-AC1A-C31D49B11A4C}"/>
              </a:ext>
            </a:extLst>
          </p:cNvPr>
          <p:cNvGrpSpPr/>
          <p:nvPr/>
        </p:nvGrpSpPr>
        <p:grpSpPr>
          <a:xfrm>
            <a:off x="3605261" y="3755725"/>
            <a:ext cx="2721938" cy="2721938"/>
            <a:chOff x="3605261" y="3755725"/>
            <a:chExt cx="2721938" cy="2721938"/>
          </a:xfrm>
        </p:grpSpPr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2346A9EE-0A84-4D91-B553-8E638233EA93}"/>
                </a:ext>
              </a:extLst>
            </p:cNvPr>
            <p:cNvSpPr/>
            <p:nvPr/>
          </p:nvSpPr>
          <p:spPr bwMode="auto">
            <a:xfrm>
              <a:off x="3617962" y="3768426"/>
              <a:ext cx="2696536" cy="2696530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&quot;禁止&quot;マーク 44">
              <a:extLst>
                <a:ext uri="{FF2B5EF4-FFF2-40B4-BE49-F238E27FC236}">
                  <a16:creationId xmlns:a16="http://schemas.microsoft.com/office/drawing/2014/main" id="{6F0C93AB-DC93-4E27-AFA8-4F59C3BF4E1E}"/>
                </a:ext>
              </a:extLst>
            </p:cNvPr>
            <p:cNvSpPr/>
            <p:nvPr/>
          </p:nvSpPr>
          <p:spPr>
            <a:xfrm>
              <a:off x="3684618" y="3835077"/>
              <a:ext cx="2563224" cy="2563224"/>
            </a:xfrm>
            <a:prstGeom prst="noSmoking">
              <a:avLst>
                <a:gd name="adj" fmla="val 14974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円: 塗りつぶしなし 45">
              <a:extLst>
                <a:ext uri="{FF2B5EF4-FFF2-40B4-BE49-F238E27FC236}">
                  <a16:creationId xmlns:a16="http://schemas.microsoft.com/office/drawing/2014/main" id="{2A324D5D-CBB8-4CEE-A2D8-79AA3B2A4375}"/>
                </a:ext>
              </a:extLst>
            </p:cNvPr>
            <p:cNvSpPr/>
            <p:nvPr/>
          </p:nvSpPr>
          <p:spPr>
            <a:xfrm>
              <a:off x="3605261" y="3755725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49B9B28D-C8A2-4247-B4AC-3FBEC8D33C7F}"/>
                </a:ext>
              </a:extLst>
            </p:cNvPr>
            <p:cNvGrpSpPr/>
            <p:nvPr/>
          </p:nvGrpSpPr>
          <p:grpSpPr>
            <a:xfrm>
              <a:off x="4341389" y="5516735"/>
              <a:ext cx="1249682" cy="348799"/>
              <a:chOff x="4328158" y="2644139"/>
              <a:chExt cx="1249682" cy="348799"/>
            </a:xfrm>
          </p:grpSpPr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953CCFD1-9390-4C5D-9784-0605CF7B41F1}"/>
                  </a:ext>
                </a:extLst>
              </p:cNvPr>
              <p:cNvSpPr txBox="1"/>
              <p:nvPr/>
            </p:nvSpPr>
            <p:spPr>
              <a:xfrm>
                <a:off x="4328158" y="2644139"/>
                <a:ext cx="1249682" cy="34879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381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車両通行止</a:t>
                </a:r>
              </a:p>
            </p:txBody>
          </p:sp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CDE6AFC2-3752-480B-8B05-B47C0058AB44}"/>
                  </a:ext>
                </a:extLst>
              </p:cNvPr>
              <p:cNvSpPr txBox="1"/>
              <p:nvPr/>
            </p:nvSpPr>
            <p:spPr>
              <a:xfrm>
                <a:off x="4328158" y="2644139"/>
                <a:ext cx="1249682" cy="34879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206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車両通行止</a:t>
                </a:r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4AE883AD-89D5-4C84-9896-2A8E1756017E}"/>
              </a:ext>
            </a:extLst>
          </p:cNvPr>
          <p:cNvGrpSpPr/>
          <p:nvPr/>
        </p:nvGrpSpPr>
        <p:grpSpPr>
          <a:xfrm>
            <a:off x="6566781" y="3755725"/>
            <a:ext cx="2721938" cy="2721938"/>
            <a:chOff x="6566781" y="3755725"/>
            <a:chExt cx="2721938" cy="2721938"/>
          </a:xfrm>
        </p:grpSpPr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C689EB56-51E1-4368-B5FA-F0E7F2424F38}"/>
                </a:ext>
              </a:extLst>
            </p:cNvPr>
            <p:cNvSpPr/>
            <p:nvPr/>
          </p:nvSpPr>
          <p:spPr bwMode="auto">
            <a:xfrm>
              <a:off x="6579482" y="3768426"/>
              <a:ext cx="2696536" cy="2696530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&quot;禁止&quot;マーク 47">
              <a:extLst>
                <a:ext uri="{FF2B5EF4-FFF2-40B4-BE49-F238E27FC236}">
                  <a16:creationId xmlns:a16="http://schemas.microsoft.com/office/drawing/2014/main" id="{8FEA9779-5C38-4F5D-9657-9CF6C0420557}"/>
                </a:ext>
              </a:extLst>
            </p:cNvPr>
            <p:cNvSpPr/>
            <p:nvPr/>
          </p:nvSpPr>
          <p:spPr>
            <a:xfrm>
              <a:off x="6646138" y="3835077"/>
              <a:ext cx="2563224" cy="2563224"/>
            </a:xfrm>
            <a:prstGeom prst="noSmoking">
              <a:avLst>
                <a:gd name="adj" fmla="val 14974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円: 塗りつぶしなし 48">
              <a:extLst>
                <a:ext uri="{FF2B5EF4-FFF2-40B4-BE49-F238E27FC236}">
                  <a16:creationId xmlns:a16="http://schemas.microsoft.com/office/drawing/2014/main" id="{D85C5A1A-8232-44A9-9F4B-32ABD6CEB603}"/>
                </a:ext>
              </a:extLst>
            </p:cNvPr>
            <p:cNvSpPr/>
            <p:nvPr/>
          </p:nvSpPr>
          <p:spPr>
            <a:xfrm>
              <a:off x="6566781" y="3755725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B7C12C39-598A-4279-B461-4F74C506308F}"/>
                </a:ext>
              </a:extLst>
            </p:cNvPr>
            <p:cNvGrpSpPr/>
            <p:nvPr/>
          </p:nvGrpSpPr>
          <p:grpSpPr>
            <a:xfrm>
              <a:off x="6987950" y="4898246"/>
              <a:ext cx="1879600" cy="512627"/>
              <a:chOff x="4328158" y="2644139"/>
              <a:chExt cx="1249682" cy="348799"/>
            </a:xfrm>
          </p:grpSpPr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D15EAACF-3ED8-400A-813E-9B70EEABC81C}"/>
                  </a:ext>
                </a:extLst>
              </p:cNvPr>
              <p:cNvSpPr txBox="1"/>
              <p:nvPr/>
            </p:nvSpPr>
            <p:spPr>
              <a:xfrm>
                <a:off x="4328158" y="2644139"/>
                <a:ext cx="1249682" cy="34879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381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車両通行止</a:t>
                </a:r>
              </a:p>
            </p:txBody>
          </p:sp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C7778AD0-1077-4697-9D6D-52C2AD1482E1}"/>
                  </a:ext>
                </a:extLst>
              </p:cNvPr>
              <p:cNvSpPr txBox="1"/>
              <p:nvPr/>
            </p:nvSpPr>
            <p:spPr>
              <a:xfrm>
                <a:off x="4328158" y="2644139"/>
                <a:ext cx="1249682" cy="34879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206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車両通行止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59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A69A8979-D1FA-4035-829F-B7BA325A34C0}"/>
              </a:ext>
            </a:extLst>
          </p:cNvPr>
          <p:cNvGrpSpPr/>
          <p:nvPr/>
        </p:nvGrpSpPr>
        <p:grpSpPr>
          <a:xfrm>
            <a:off x="676883" y="3752850"/>
            <a:ext cx="2721938" cy="2721938"/>
            <a:chOff x="676883" y="3752850"/>
            <a:chExt cx="2721938" cy="2721938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D847A2A-9695-4C65-BBA3-18FB10953945}"/>
                </a:ext>
              </a:extLst>
            </p:cNvPr>
            <p:cNvGrpSpPr/>
            <p:nvPr/>
          </p:nvGrpSpPr>
          <p:grpSpPr>
            <a:xfrm>
              <a:off x="689584" y="3765551"/>
              <a:ext cx="2696536" cy="2696530"/>
              <a:chOff x="3543630" y="3341419"/>
              <a:chExt cx="1646813" cy="1646810"/>
            </a:xfrm>
          </p:grpSpPr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6E8800E7-5EB7-4FB1-855C-E7FFBE0BB42C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&quot;禁止&quot;マーク 17">
                <a:extLst>
                  <a:ext uri="{FF2B5EF4-FFF2-40B4-BE49-F238E27FC236}">
                    <a16:creationId xmlns:a16="http://schemas.microsoft.com/office/drawing/2014/main" id="{18DDC7D0-A86C-40AE-881B-2739E8B94C14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円: 塗りつぶしなし 18">
              <a:extLst>
                <a:ext uri="{FF2B5EF4-FFF2-40B4-BE49-F238E27FC236}">
                  <a16:creationId xmlns:a16="http://schemas.microsoft.com/office/drawing/2014/main" id="{A6FDA360-0C1E-4F53-87B1-DFC4DD4F1EEC}"/>
                </a:ext>
              </a:extLst>
            </p:cNvPr>
            <p:cNvSpPr/>
            <p:nvPr/>
          </p:nvSpPr>
          <p:spPr>
            <a:xfrm>
              <a:off x="676883" y="3752850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69BCF732-8B8F-4059-BF26-ACA04CC15A71}"/>
                </a:ext>
              </a:extLst>
            </p:cNvPr>
            <p:cNvGrpSpPr/>
            <p:nvPr/>
          </p:nvGrpSpPr>
          <p:grpSpPr>
            <a:xfrm>
              <a:off x="1233044" y="4618770"/>
              <a:ext cx="1607440" cy="428257"/>
              <a:chOff x="1206208" y="4493253"/>
              <a:chExt cx="1607440" cy="428257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88F599D-4B79-43EC-909F-5164E030B17A}"/>
                  </a:ext>
                </a:extLst>
              </p:cNvPr>
              <p:cNvSpPr/>
              <p:nvPr/>
            </p:nvSpPr>
            <p:spPr>
              <a:xfrm>
                <a:off x="1206208" y="4493253"/>
                <a:ext cx="588119" cy="428257"/>
              </a:xfrm>
              <a:custGeom>
                <a:avLst/>
                <a:gdLst>
                  <a:gd name="connsiteX0" fmla="*/ 33303 w 588119"/>
                  <a:gd name="connsiteY0" fmla="*/ 0 h 428257"/>
                  <a:gd name="connsiteX1" fmla="*/ 588119 w 588119"/>
                  <a:gd name="connsiteY1" fmla="*/ 148663 h 428257"/>
                  <a:gd name="connsiteX2" fmla="*/ 583664 w 588119"/>
                  <a:gd name="connsiteY2" fmla="*/ 192848 h 428257"/>
                  <a:gd name="connsiteX3" fmla="*/ 294827 w 588119"/>
                  <a:gd name="connsiteY3" fmla="*/ 428257 h 428257"/>
                  <a:gd name="connsiteX4" fmla="*/ 0 w 588119"/>
                  <a:gd name="connsiteY4" fmla="*/ 133430 h 428257"/>
                  <a:gd name="connsiteX5" fmla="*/ 23169 w 588119"/>
                  <a:gd name="connsiteY5" fmla="*/ 18670 h 428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8119" h="428257">
                    <a:moveTo>
                      <a:pt x="33303" y="0"/>
                    </a:moveTo>
                    <a:lnTo>
                      <a:pt x="588119" y="148663"/>
                    </a:lnTo>
                    <a:lnTo>
                      <a:pt x="583664" y="192848"/>
                    </a:lnTo>
                    <a:cubicBezTo>
                      <a:pt x="556173" y="327196"/>
                      <a:pt x="437302" y="428257"/>
                      <a:pt x="294827" y="428257"/>
                    </a:cubicBezTo>
                    <a:cubicBezTo>
                      <a:pt x="131999" y="428257"/>
                      <a:pt x="0" y="296258"/>
                      <a:pt x="0" y="133430"/>
                    </a:cubicBezTo>
                    <a:cubicBezTo>
                      <a:pt x="0" y="92723"/>
                      <a:pt x="8250" y="53943"/>
                      <a:pt x="23169" y="1867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DD7A6553-1EA7-4D92-9923-985C6AFF3C69}"/>
                  </a:ext>
                </a:extLst>
              </p:cNvPr>
              <p:cNvSpPr/>
              <p:nvPr/>
            </p:nvSpPr>
            <p:spPr>
              <a:xfrm>
                <a:off x="1339850" y="4526157"/>
                <a:ext cx="292100" cy="240225"/>
              </a:xfrm>
              <a:custGeom>
                <a:avLst/>
                <a:gdLst>
                  <a:gd name="connsiteX0" fmla="*/ 36644 w 292100"/>
                  <a:gd name="connsiteY0" fmla="*/ 0 h 240225"/>
                  <a:gd name="connsiteX1" fmla="*/ 286609 w 292100"/>
                  <a:gd name="connsiteY1" fmla="*/ 66978 h 240225"/>
                  <a:gd name="connsiteX2" fmla="*/ 292100 w 292100"/>
                  <a:gd name="connsiteY2" fmla="*/ 94175 h 240225"/>
                  <a:gd name="connsiteX3" fmla="*/ 146050 w 292100"/>
                  <a:gd name="connsiteY3" fmla="*/ 240225 h 240225"/>
                  <a:gd name="connsiteX4" fmla="*/ 0 w 292100"/>
                  <a:gd name="connsiteY4" fmla="*/ 94175 h 240225"/>
                  <a:gd name="connsiteX5" fmla="*/ 11477 w 292100"/>
                  <a:gd name="connsiteY5" fmla="*/ 37326 h 240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" h="240225">
                    <a:moveTo>
                      <a:pt x="36644" y="0"/>
                    </a:moveTo>
                    <a:lnTo>
                      <a:pt x="286609" y="66978"/>
                    </a:lnTo>
                    <a:lnTo>
                      <a:pt x="292100" y="94175"/>
                    </a:lnTo>
                    <a:cubicBezTo>
                      <a:pt x="292100" y="174836"/>
                      <a:pt x="226711" y="240225"/>
                      <a:pt x="146050" y="240225"/>
                    </a:cubicBezTo>
                    <a:cubicBezTo>
                      <a:pt x="65389" y="240225"/>
                      <a:pt x="0" y="174836"/>
                      <a:pt x="0" y="94175"/>
                    </a:cubicBezTo>
                    <a:cubicBezTo>
                      <a:pt x="0" y="74010"/>
                      <a:pt x="4087" y="54799"/>
                      <a:pt x="11477" y="373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CA1E3F1B-10DD-4DE1-911A-B678B19F33ED}"/>
                  </a:ext>
                </a:extLst>
              </p:cNvPr>
              <p:cNvSpPr/>
              <p:nvPr/>
            </p:nvSpPr>
            <p:spPr>
              <a:xfrm flipH="1">
                <a:off x="2225529" y="4493253"/>
                <a:ext cx="588119" cy="428257"/>
              </a:xfrm>
              <a:custGeom>
                <a:avLst/>
                <a:gdLst>
                  <a:gd name="connsiteX0" fmla="*/ 33303 w 588119"/>
                  <a:gd name="connsiteY0" fmla="*/ 0 h 428257"/>
                  <a:gd name="connsiteX1" fmla="*/ 588119 w 588119"/>
                  <a:gd name="connsiteY1" fmla="*/ 148663 h 428257"/>
                  <a:gd name="connsiteX2" fmla="*/ 583664 w 588119"/>
                  <a:gd name="connsiteY2" fmla="*/ 192848 h 428257"/>
                  <a:gd name="connsiteX3" fmla="*/ 294827 w 588119"/>
                  <a:gd name="connsiteY3" fmla="*/ 428257 h 428257"/>
                  <a:gd name="connsiteX4" fmla="*/ 0 w 588119"/>
                  <a:gd name="connsiteY4" fmla="*/ 133430 h 428257"/>
                  <a:gd name="connsiteX5" fmla="*/ 23169 w 588119"/>
                  <a:gd name="connsiteY5" fmla="*/ 18670 h 428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8119" h="428257">
                    <a:moveTo>
                      <a:pt x="33303" y="0"/>
                    </a:moveTo>
                    <a:lnTo>
                      <a:pt x="588119" y="148663"/>
                    </a:lnTo>
                    <a:lnTo>
                      <a:pt x="583664" y="192848"/>
                    </a:lnTo>
                    <a:cubicBezTo>
                      <a:pt x="556173" y="327196"/>
                      <a:pt x="437302" y="428257"/>
                      <a:pt x="294827" y="428257"/>
                    </a:cubicBezTo>
                    <a:cubicBezTo>
                      <a:pt x="131999" y="428257"/>
                      <a:pt x="0" y="296258"/>
                      <a:pt x="0" y="133430"/>
                    </a:cubicBezTo>
                    <a:cubicBezTo>
                      <a:pt x="0" y="92723"/>
                      <a:pt x="8250" y="53943"/>
                      <a:pt x="23169" y="1867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1052B1CA-FB1C-418C-9236-1035FD54E135}"/>
                  </a:ext>
                </a:extLst>
              </p:cNvPr>
              <p:cNvSpPr/>
              <p:nvPr/>
            </p:nvSpPr>
            <p:spPr>
              <a:xfrm flipH="1">
                <a:off x="2359171" y="4538064"/>
                <a:ext cx="292100" cy="240225"/>
              </a:xfrm>
              <a:custGeom>
                <a:avLst/>
                <a:gdLst>
                  <a:gd name="connsiteX0" fmla="*/ 36644 w 292100"/>
                  <a:gd name="connsiteY0" fmla="*/ 0 h 240225"/>
                  <a:gd name="connsiteX1" fmla="*/ 286609 w 292100"/>
                  <a:gd name="connsiteY1" fmla="*/ 66978 h 240225"/>
                  <a:gd name="connsiteX2" fmla="*/ 292100 w 292100"/>
                  <a:gd name="connsiteY2" fmla="*/ 94175 h 240225"/>
                  <a:gd name="connsiteX3" fmla="*/ 146050 w 292100"/>
                  <a:gd name="connsiteY3" fmla="*/ 240225 h 240225"/>
                  <a:gd name="connsiteX4" fmla="*/ 0 w 292100"/>
                  <a:gd name="connsiteY4" fmla="*/ 94175 h 240225"/>
                  <a:gd name="connsiteX5" fmla="*/ 11477 w 292100"/>
                  <a:gd name="connsiteY5" fmla="*/ 37326 h 240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" h="240225">
                    <a:moveTo>
                      <a:pt x="36644" y="0"/>
                    </a:moveTo>
                    <a:lnTo>
                      <a:pt x="286609" y="66978"/>
                    </a:lnTo>
                    <a:lnTo>
                      <a:pt x="292100" y="94175"/>
                    </a:lnTo>
                    <a:cubicBezTo>
                      <a:pt x="292100" y="174836"/>
                      <a:pt x="226711" y="240225"/>
                      <a:pt x="146050" y="240225"/>
                    </a:cubicBezTo>
                    <a:cubicBezTo>
                      <a:pt x="65389" y="240225"/>
                      <a:pt x="0" y="174836"/>
                      <a:pt x="0" y="94175"/>
                    </a:cubicBezTo>
                    <a:cubicBezTo>
                      <a:pt x="0" y="74010"/>
                      <a:pt x="4087" y="54799"/>
                      <a:pt x="11477" y="373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393B1674-DB6C-478B-81F8-74282B118D16}"/>
              </a:ext>
            </a:extLst>
          </p:cNvPr>
          <p:cNvGrpSpPr/>
          <p:nvPr/>
        </p:nvGrpSpPr>
        <p:grpSpPr>
          <a:xfrm>
            <a:off x="676883" y="857250"/>
            <a:ext cx="2721938" cy="2721938"/>
            <a:chOff x="676883" y="857250"/>
            <a:chExt cx="2721938" cy="2721938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5B3A6E9-A706-4C08-810E-5997276A2893}"/>
                </a:ext>
              </a:extLst>
            </p:cNvPr>
            <p:cNvGrpSpPr/>
            <p:nvPr/>
          </p:nvGrpSpPr>
          <p:grpSpPr>
            <a:xfrm>
              <a:off x="689584" y="869951"/>
              <a:ext cx="2696536" cy="2696530"/>
              <a:chOff x="3543630" y="3341419"/>
              <a:chExt cx="1646813" cy="1646810"/>
            </a:xfrm>
          </p:grpSpPr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F2847FF0-4C93-4948-8F06-2A887C113F31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&quot;禁止&quot;マーク 12">
                <a:extLst>
                  <a:ext uri="{FF2B5EF4-FFF2-40B4-BE49-F238E27FC236}">
                    <a16:creationId xmlns:a16="http://schemas.microsoft.com/office/drawing/2014/main" id="{46437A28-3195-4759-9015-3C6DB3EF133D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円: 塗りつぶしなし 13">
              <a:extLst>
                <a:ext uri="{FF2B5EF4-FFF2-40B4-BE49-F238E27FC236}">
                  <a16:creationId xmlns:a16="http://schemas.microsoft.com/office/drawing/2014/main" id="{B626731F-B627-41F5-B913-7413641CFF49}"/>
                </a:ext>
              </a:extLst>
            </p:cNvPr>
            <p:cNvSpPr/>
            <p:nvPr/>
          </p:nvSpPr>
          <p:spPr>
            <a:xfrm>
              <a:off x="676883" y="857250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D7C8DFCA-5851-4D84-98D8-B43E81153418}"/>
                </a:ext>
              </a:extLst>
            </p:cNvPr>
            <p:cNvGrpSpPr/>
            <p:nvPr/>
          </p:nvGrpSpPr>
          <p:grpSpPr>
            <a:xfrm>
              <a:off x="1257203" y="1474298"/>
              <a:ext cx="1509504" cy="686120"/>
              <a:chOff x="1277491" y="4300717"/>
              <a:chExt cx="1509504" cy="686120"/>
            </a:xfrm>
          </p:grpSpPr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79628AFE-E686-4929-8EC6-9E962866D5A6}"/>
                  </a:ext>
                </a:extLst>
              </p:cNvPr>
              <p:cNvSpPr/>
              <p:nvPr/>
            </p:nvSpPr>
            <p:spPr>
              <a:xfrm>
                <a:off x="1277491" y="4363582"/>
                <a:ext cx="507425" cy="62325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5EFD9D98-E01B-41FA-8E3A-C2C8F2CE822D}"/>
                  </a:ext>
                </a:extLst>
              </p:cNvPr>
              <p:cNvSpPr/>
              <p:nvPr/>
            </p:nvSpPr>
            <p:spPr>
              <a:xfrm>
                <a:off x="2279570" y="4363582"/>
                <a:ext cx="507425" cy="62325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95B82C32-7E02-4F4B-9D24-DE4B73FEF1D0}"/>
                  </a:ext>
                </a:extLst>
              </p:cNvPr>
              <p:cNvSpPr/>
              <p:nvPr/>
            </p:nvSpPr>
            <p:spPr>
              <a:xfrm>
                <a:off x="1397487" y="4538064"/>
                <a:ext cx="267434" cy="2719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CDF7E8A8-32BA-4F62-BD53-A3720027213F}"/>
                  </a:ext>
                </a:extLst>
              </p:cNvPr>
              <p:cNvSpPr/>
              <p:nvPr/>
            </p:nvSpPr>
            <p:spPr>
              <a:xfrm>
                <a:off x="2399566" y="4538064"/>
                <a:ext cx="267434" cy="2719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546FBE0B-AA62-4CEA-97E1-8C7842DFFD9A}"/>
                  </a:ext>
                </a:extLst>
              </p:cNvPr>
              <p:cNvSpPr/>
              <p:nvPr/>
            </p:nvSpPr>
            <p:spPr>
              <a:xfrm rot="900000">
                <a:off x="1311229" y="4300717"/>
                <a:ext cx="507425" cy="162771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9D9031A0-4591-4CB8-BDE6-159D68690608}"/>
                  </a:ext>
                </a:extLst>
              </p:cNvPr>
              <p:cNvSpPr/>
              <p:nvPr/>
            </p:nvSpPr>
            <p:spPr>
              <a:xfrm rot="20700000" flipH="1">
                <a:off x="2231206" y="4300718"/>
                <a:ext cx="507425" cy="162771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A66232A7-77E5-45BE-BB11-615EBC71B2FE}"/>
              </a:ext>
            </a:extLst>
          </p:cNvPr>
          <p:cNvGrpSpPr/>
          <p:nvPr/>
        </p:nvGrpSpPr>
        <p:grpSpPr>
          <a:xfrm>
            <a:off x="3425662" y="3733076"/>
            <a:ext cx="2982086" cy="2741712"/>
            <a:chOff x="3425662" y="3733076"/>
            <a:chExt cx="2982086" cy="2741712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8F20324E-E766-4B88-B8B4-FEEBF85ED93D}"/>
                </a:ext>
              </a:extLst>
            </p:cNvPr>
            <p:cNvGrpSpPr/>
            <p:nvPr/>
          </p:nvGrpSpPr>
          <p:grpSpPr>
            <a:xfrm>
              <a:off x="3623284" y="3765551"/>
              <a:ext cx="2696536" cy="2696530"/>
              <a:chOff x="3543630" y="3341419"/>
              <a:chExt cx="1646813" cy="1646810"/>
            </a:xfrm>
          </p:grpSpPr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2A821E73-3632-4B85-8E12-26CE0C98F6E8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&quot;禁止&quot;マーク 27">
                <a:extLst>
                  <a:ext uri="{FF2B5EF4-FFF2-40B4-BE49-F238E27FC236}">
                    <a16:creationId xmlns:a16="http://schemas.microsoft.com/office/drawing/2014/main" id="{00F59745-723C-41B7-AE50-F22DA80C298F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" name="円: 塗りつぶしなし 28">
              <a:extLst>
                <a:ext uri="{FF2B5EF4-FFF2-40B4-BE49-F238E27FC236}">
                  <a16:creationId xmlns:a16="http://schemas.microsoft.com/office/drawing/2014/main" id="{51E8E82A-D688-43A8-9094-E72DB071E69B}"/>
                </a:ext>
              </a:extLst>
            </p:cNvPr>
            <p:cNvSpPr/>
            <p:nvPr/>
          </p:nvSpPr>
          <p:spPr>
            <a:xfrm>
              <a:off x="3610583" y="3752850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809C8F1B-F280-4664-8416-7A4A3DEF1A24}"/>
                </a:ext>
              </a:extLst>
            </p:cNvPr>
            <p:cNvGrpSpPr/>
            <p:nvPr/>
          </p:nvGrpSpPr>
          <p:grpSpPr>
            <a:xfrm>
              <a:off x="3425662" y="3733076"/>
              <a:ext cx="2982086" cy="2584009"/>
              <a:chOff x="3417919" y="3733076"/>
              <a:chExt cx="2982086" cy="2584009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BD1C450D-2B13-41B4-92B7-952E9FFAC14E}"/>
                  </a:ext>
                </a:extLst>
              </p:cNvPr>
              <p:cNvSpPr/>
              <p:nvPr/>
            </p:nvSpPr>
            <p:spPr>
              <a:xfrm>
                <a:off x="4139189" y="4493253"/>
                <a:ext cx="588119" cy="428257"/>
              </a:xfrm>
              <a:custGeom>
                <a:avLst/>
                <a:gdLst>
                  <a:gd name="connsiteX0" fmla="*/ 33303 w 588119"/>
                  <a:gd name="connsiteY0" fmla="*/ 0 h 428257"/>
                  <a:gd name="connsiteX1" fmla="*/ 588119 w 588119"/>
                  <a:gd name="connsiteY1" fmla="*/ 148663 h 428257"/>
                  <a:gd name="connsiteX2" fmla="*/ 583664 w 588119"/>
                  <a:gd name="connsiteY2" fmla="*/ 192848 h 428257"/>
                  <a:gd name="connsiteX3" fmla="*/ 294827 w 588119"/>
                  <a:gd name="connsiteY3" fmla="*/ 428257 h 428257"/>
                  <a:gd name="connsiteX4" fmla="*/ 0 w 588119"/>
                  <a:gd name="connsiteY4" fmla="*/ 133430 h 428257"/>
                  <a:gd name="connsiteX5" fmla="*/ 23169 w 588119"/>
                  <a:gd name="connsiteY5" fmla="*/ 18670 h 428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8119" h="428257">
                    <a:moveTo>
                      <a:pt x="33303" y="0"/>
                    </a:moveTo>
                    <a:lnTo>
                      <a:pt x="588119" y="148663"/>
                    </a:lnTo>
                    <a:lnTo>
                      <a:pt x="583664" y="192848"/>
                    </a:lnTo>
                    <a:cubicBezTo>
                      <a:pt x="556173" y="327196"/>
                      <a:pt x="437302" y="428257"/>
                      <a:pt x="294827" y="428257"/>
                    </a:cubicBezTo>
                    <a:cubicBezTo>
                      <a:pt x="131999" y="428257"/>
                      <a:pt x="0" y="296258"/>
                      <a:pt x="0" y="133430"/>
                    </a:cubicBezTo>
                    <a:cubicBezTo>
                      <a:pt x="0" y="92723"/>
                      <a:pt x="8250" y="53943"/>
                      <a:pt x="23169" y="1867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1EDF7C9E-6EE1-4294-9D3E-30E087A0FB19}"/>
                  </a:ext>
                </a:extLst>
              </p:cNvPr>
              <p:cNvSpPr/>
              <p:nvPr/>
            </p:nvSpPr>
            <p:spPr>
              <a:xfrm>
                <a:off x="4272831" y="4526157"/>
                <a:ext cx="292100" cy="240225"/>
              </a:xfrm>
              <a:custGeom>
                <a:avLst/>
                <a:gdLst>
                  <a:gd name="connsiteX0" fmla="*/ 36644 w 292100"/>
                  <a:gd name="connsiteY0" fmla="*/ 0 h 240225"/>
                  <a:gd name="connsiteX1" fmla="*/ 286609 w 292100"/>
                  <a:gd name="connsiteY1" fmla="*/ 66978 h 240225"/>
                  <a:gd name="connsiteX2" fmla="*/ 292100 w 292100"/>
                  <a:gd name="connsiteY2" fmla="*/ 94175 h 240225"/>
                  <a:gd name="connsiteX3" fmla="*/ 146050 w 292100"/>
                  <a:gd name="connsiteY3" fmla="*/ 240225 h 240225"/>
                  <a:gd name="connsiteX4" fmla="*/ 0 w 292100"/>
                  <a:gd name="connsiteY4" fmla="*/ 94175 h 240225"/>
                  <a:gd name="connsiteX5" fmla="*/ 11477 w 292100"/>
                  <a:gd name="connsiteY5" fmla="*/ 37326 h 240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" h="240225">
                    <a:moveTo>
                      <a:pt x="36644" y="0"/>
                    </a:moveTo>
                    <a:lnTo>
                      <a:pt x="286609" y="66978"/>
                    </a:lnTo>
                    <a:lnTo>
                      <a:pt x="292100" y="94175"/>
                    </a:lnTo>
                    <a:cubicBezTo>
                      <a:pt x="292100" y="174836"/>
                      <a:pt x="226711" y="240225"/>
                      <a:pt x="146050" y="240225"/>
                    </a:cubicBezTo>
                    <a:cubicBezTo>
                      <a:pt x="65389" y="240225"/>
                      <a:pt x="0" y="174836"/>
                      <a:pt x="0" y="94175"/>
                    </a:cubicBezTo>
                    <a:cubicBezTo>
                      <a:pt x="0" y="74010"/>
                      <a:pt x="4087" y="54799"/>
                      <a:pt x="11477" y="373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6E8379CE-2118-4395-8B3D-0EB3118D05DF}"/>
                  </a:ext>
                </a:extLst>
              </p:cNvPr>
              <p:cNvSpPr/>
              <p:nvPr/>
            </p:nvSpPr>
            <p:spPr>
              <a:xfrm flipH="1">
                <a:off x="5158510" y="4493253"/>
                <a:ext cx="588119" cy="428257"/>
              </a:xfrm>
              <a:custGeom>
                <a:avLst/>
                <a:gdLst>
                  <a:gd name="connsiteX0" fmla="*/ 33303 w 588119"/>
                  <a:gd name="connsiteY0" fmla="*/ 0 h 428257"/>
                  <a:gd name="connsiteX1" fmla="*/ 588119 w 588119"/>
                  <a:gd name="connsiteY1" fmla="*/ 148663 h 428257"/>
                  <a:gd name="connsiteX2" fmla="*/ 583664 w 588119"/>
                  <a:gd name="connsiteY2" fmla="*/ 192848 h 428257"/>
                  <a:gd name="connsiteX3" fmla="*/ 294827 w 588119"/>
                  <a:gd name="connsiteY3" fmla="*/ 428257 h 428257"/>
                  <a:gd name="connsiteX4" fmla="*/ 0 w 588119"/>
                  <a:gd name="connsiteY4" fmla="*/ 133430 h 428257"/>
                  <a:gd name="connsiteX5" fmla="*/ 23169 w 588119"/>
                  <a:gd name="connsiteY5" fmla="*/ 18670 h 428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8119" h="428257">
                    <a:moveTo>
                      <a:pt x="33303" y="0"/>
                    </a:moveTo>
                    <a:lnTo>
                      <a:pt x="588119" y="148663"/>
                    </a:lnTo>
                    <a:lnTo>
                      <a:pt x="583664" y="192848"/>
                    </a:lnTo>
                    <a:cubicBezTo>
                      <a:pt x="556173" y="327196"/>
                      <a:pt x="437302" y="428257"/>
                      <a:pt x="294827" y="428257"/>
                    </a:cubicBezTo>
                    <a:cubicBezTo>
                      <a:pt x="131999" y="428257"/>
                      <a:pt x="0" y="296258"/>
                      <a:pt x="0" y="133430"/>
                    </a:cubicBezTo>
                    <a:cubicBezTo>
                      <a:pt x="0" y="92723"/>
                      <a:pt x="8250" y="53943"/>
                      <a:pt x="23169" y="1867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B274AD3A-8362-4DC6-B5C7-6622EB4447D7}"/>
                  </a:ext>
                </a:extLst>
              </p:cNvPr>
              <p:cNvSpPr/>
              <p:nvPr/>
            </p:nvSpPr>
            <p:spPr>
              <a:xfrm flipH="1">
                <a:off x="5292152" y="4538064"/>
                <a:ext cx="292100" cy="240225"/>
              </a:xfrm>
              <a:custGeom>
                <a:avLst/>
                <a:gdLst>
                  <a:gd name="connsiteX0" fmla="*/ 36644 w 292100"/>
                  <a:gd name="connsiteY0" fmla="*/ 0 h 240225"/>
                  <a:gd name="connsiteX1" fmla="*/ 286609 w 292100"/>
                  <a:gd name="connsiteY1" fmla="*/ 66978 h 240225"/>
                  <a:gd name="connsiteX2" fmla="*/ 292100 w 292100"/>
                  <a:gd name="connsiteY2" fmla="*/ 94175 h 240225"/>
                  <a:gd name="connsiteX3" fmla="*/ 146050 w 292100"/>
                  <a:gd name="connsiteY3" fmla="*/ 240225 h 240225"/>
                  <a:gd name="connsiteX4" fmla="*/ 0 w 292100"/>
                  <a:gd name="connsiteY4" fmla="*/ 94175 h 240225"/>
                  <a:gd name="connsiteX5" fmla="*/ 11477 w 292100"/>
                  <a:gd name="connsiteY5" fmla="*/ 37326 h 240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" h="240225">
                    <a:moveTo>
                      <a:pt x="36644" y="0"/>
                    </a:moveTo>
                    <a:lnTo>
                      <a:pt x="286609" y="66978"/>
                    </a:lnTo>
                    <a:lnTo>
                      <a:pt x="292100" y="94175"/>
                    </a:lnTo>
                    <a:cubicBezTo>
                      <a:pt x="292100" y="174836"/>
                      <a:pt x="226711" y="240225"/>
                      <a:pt x="146050" y="240225"/>
                    </a:cubicBezTo>
                    <a:cubicBezTo>
                      <a:pt x="65389" y="240225"/>
                      <a:pt x="0" y="174836"/>
                      <a:pt x="0" y="94175"/>
                    </a:cubicBezTo>
                    <a:cubicBezTo>
                      <a:pt x="0" y="74010"/>
                      <a:pt x="4087" y="54799"/>
                      <a:pt x="11477" y="373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 168">
                <a:extLst>
                  <a:ext uri="{FF2B5EF4-FFF2-40B4-BE49-F238E27FC236}">
                    <a16:creationId xmlns:a16="http://schemas.microsoft.com/office/drawing/2014/main" id="{6BFA23FA-BE4E-4923-948D-047B8034D0D7}"/>
                  </a:ext>
                </a:extLst>
              </p:cNvPr>
              <p:cNvSpPr/>
              <p:nvPr/>
            </p:nvSpPr>
            <p:spPr>
              <a:xfrm rot="900000">
                <a:off x="5313891" y="5005387"/>
                <a:ext cx="1086114" cy="131169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5C6EBBAC-2981-4A0B-9A92-CEBAF15E1050}"/>
                  </a:ext>
                </a:extLst>
              </p:cNvPr>
              <p:cNvSpPr txBox="1"/>
              <p:nvPr/>
            </p:nvSpPr>
            <p:spPr>
              <a:xfrm rot="20700000">
                <a:off x="3417919" y="3733076"/>
                <a:ext cx="684682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ダメ</a:t>
                </a:r>
              </a:p>
            </p:txBody>
          </p:sp>
        </p:grp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40422365-A340-4BB6-A4C4-38777B2AF585}"/>
              </a:ext>
            </a:extLst>
          </p:cNvPr>
          <p:cNvGrpSpPr/>
          <p:nvPr/>
        </p:nvGrpSpPr>
        <p:grpSpPr>
          <a:xfrm>
            <a:off x="3425661" y="817348"/>
            <a:ext cx="2982088" cy="2761840"/>
            <a:chOff x="3425661" y="817348"/>
            <a:chExt cx="2982088" cy="2761840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D9C3B77A-549A-47DE-8A1E-941E92C3D60E}"/>
                </a:ext>
              </a:extLst>
            </p:cNvPr>
            <p:cNvGrpSpPr/>
            <p:nvPr/>
          </p:nvGrpSpPr>
          <p:grpSpPr>
            <a:xfrm>
              <a:off x="3610583" y="857250"/>
              <a:ext cx="2721938" cy="2721938"/>
              <a:chOff x="3610583" y="857250"/>
              <a:chExt cx="2721938" cy="2721938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6395CE98-69F5-4EA8-85DB-7C7F8C46EC27}"/>
                  </a:ext>
                </a:extLst>
              </p:cNvPr>
              <p:cNvGrpSpPr/>
              <p:nvPr/>
            </p:nvGrpSpPr>
            <p:grpSpPr>
              <a:xfrm>
                <a:off x="36232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9AB816E7-A7BE-4649-B4EF-91FF1E4DE7A7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&quot;禁止&quot;マーク 22">
                  <a:extLst>
                    <a:ext uri="{FF2B5EF4-FFF2-40B4-BE49-F238E27FC236}">
                      <a16:creationId xmlns:a16="http://schemas.microsoft.com/office/drawing/2014/main" id="{402042EF-A9B4-4A7E-8C31-E4F6A72A3D78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" name="円: 塗りつぶしなし 23">
                <a:extLst>
                  <a:ext uri="{FF2B5EF4-FFF2-40B4-BE49-F238E27FC236}">
                    <a16:creationId xmlns:a16="http://schemas.microsoft.com/office/drawing/2014/main" id="{B357B12A-6B3D-4518-A8CC-4F0B150E3E2A}"/>
                  </a:ext>
                </a:extLst>
              </p:cNvPr>
              <p:cNvSpPr/>
              <p:nvPr/>
            </p:nvSpPr>
            <p:spPr>
              <a:xfrm>
                <a:off x="36105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0EF2C0D4-5DEF-41E3-B77E-470F2D7ACF72}"/>
                </a:ext>
              </a:extLst>
            </p:cNvPr>
            <p:cNvGrpSpPr/>
            <p:nvPr/>
          </p:nvGrpSpPr>
          <p:grpSpPr>
            <a:xfrm>
              <a:off x="3425661" y="817348"/>
              <a:ext cx="2982088" cy="2568971"/>
              <a:chOff x="3425661" y="817348"/>
              <a:chExt cx="2982088" cy="2568971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FFF62CE0-23C1-45A7-BFDA-0494765F0DF0}"/>
                  </a:ext>
                </a:extLst>
              </p:cNvPr>
              <p:cNvGrpSpPr/>
              <p:nvPr/>
            </p:nvGrpSpPr>
            <p:grpSpPr>
              <a:xfrm>
                <a:off x="4219098" y="138498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AB314A64-6311-46B4-8EA0-B29D4ADA3AD7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C0F9B521-C4E4-4107-B697-DAC4E58D4D60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40B54950-1339-41F6-953C-0E06F62FDBF8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7157A898-DDDF-408A-B864-D075C9B49028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四角形: 角を丸くする 68">
                  <a:extLst>
                    <a:ext uri="{FF2B5EF4-FFF2-40B4-BE49-F238E27FC236}">
                      <a16:creationId xmlns:a16="http://schemas.microsoft.com/office/drawing/2014/main" id="{0DB1FD57-4A7C-400F-8FA0-72B283CAC9B1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A1FF3539-B46F-4EE7-A63D-5DC5C3D1FAD9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" name="フリーフォーム 168">
                <a:extLst>
                  <a:ext uri="{FF2B5EF4-FFF2-40B4-BE49-F238E27FC236}">
                    <a16:creationId xmlns:a16="http://schemas.microsoft.com/office/drawing/2014/main" id="{BB638112-68E3-45C4-8B75-7BF17C86C2AB}"/>
                  </a:ext>
                </a:extLst>
              </p:cNvPr>
              <p:cNvSpPr/>
              <p:nvPr/>
            </p:nvSpPr>
            <p:spPr>
              <a:xfrm rot="900000">
                <a:off x="5321635" y="2074621"/>
                <a:ext cx="1086114" cy="131169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テキスト ボックス 63">
                <a:extLst>
                  <a:ext uri="{FF2B5EF4-FFF2-40B4-BE49-F238E27FC236}">
                    <a16:creationId xmlns:a16="http://schemas.microsoft.com/office/drawing/2014/main" id="{7B7075C4-BBA6-4C71-8799-6C260CC6A5A6}"/>
                  </a:ext>
                </a:extLst>
              </p:cNvPr>
              <p:cNvSpPr txBox="1"/>
              <p:nvPr/>
            </p:nvSpPr>
            <p:spPr>
              <a:xfrm rot="20700000">
                <a:off x="3425661" y="817348"/>
                <a:ext cx="684682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ダメ</a:t>
                </a:r>
              </a:p>
            </p:txBody>
          </p:sp>
        </p:grp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D20EC5DF-2CA8-42A4-9575-8D9967BD2237}"/>
              </a:ext>
            </a:extLst>
          </p:cNvPr>
          <p:cNvGrpSpPr/>
          <p:nvPr/>
        </p:nvGrpSpPr>
        <p:grpSpPr>
          <a:xfrm>
            <a:off x="6288631" y="817348"/>
            <a:ext cx="3054463" cy="2761840"/>
            <a:chOff x="6288631" y="817348"/>
            <a:chExt cx="3054463" cy="2761840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283EEDE8-442A-4A3B-973A-1E42FC9601C4}"/>
                </a:ext>
              </a:extLst>
            </p:cNvPr>
            <p:cNvGrpSpPr/>
            <p:nvPr/>
          </p:nvGrpSpPr>
          <p:grpSpPr>
            <a:xfrm>
              <a:off x="6566509" y="869951"/>
              <a:ext cx="2696536" cy="2696530"/>
              <a:chOff x="3543630" y="3341419"/>
              <a:chExt cx="1646813" cy="1646810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EF33697A-9A8D-4DFE-8B4F-3CCBCD7C27E6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&quot;禁止&quot;マーク 32">
                <a:extLst>
                  <a:ext uri="{FF2B5EF4-FFF2-40B4-BE49-F238E27FC236}">
                    <a16:creationId xmlns:a16="http://schemas.microsoft.com/office/drawing/2014/main" id="{36552976-7AB2-435C-898A-BA06643D94F4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" name="円: 塗りつぶしなし 33">
              <a:extLst>
                <a:ext uri="{FF2B5EF4-FFF2-40B4-BE49-F238E27FC236}">
                  <a16:creationId xmlns:a16="http://schemas.microsoft.com/office/drawing/2014/main" id="{0086ABF7-9E5F-408D-845C-E1D56EBCCB95}"/>
                </a:ext>
              </a:extLst>
            </p:cNvPr>
            <p:cNvSpPr/>
            <p:nvPr/>
          </p:nvSpPr>
          <p:spPr>
            <a:xfrm>
              <a:off x="6553808" y="857250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DE64105D-30EA-47E9-8597-56F917CA66C2}"/>
                </a:ext>
              </a:extLst>
            </p:cNvPr>
            <p:cNvGrpSpPr/>
            <p:nvPr/>
          </p:nvGrpSpPr>
          <p:grpSpPr>
            <a:xfrm>
              <a:off x="6288631" y="817348"/>
              <a:ext cx="3054463" cy="2553714"/>
              <a:chOff x="3338397" y="817348"/>
              <a:chExt cx="3054463" cy="2553714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1513E892-82B0-421B-B482-4C820C4CA373}"/>
                  </a:ext>
                </a:extLst>
              </p:cNvPr>
              <p:cNvGrpSpPr/>
              <p:nvPr/>
            </p:nvGrpSpPr>
            <p:grpSpPr>
              <a:xfrm>
                <a:off x="4219098" y="138498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F4537698-E623-4034-92AC-7D4C31E5FBF9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30D72805-FD67-4E09-9FA1-C4EBDA673CBE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CB00481E-08D4-4A3D-9627-2F6F6B855014}"/>
                    </a:ext>
                  </a:extLst>
                </p:cNvPr>
                <p:cNvSpPr/>
                <p:nvPr/>
              </p:nvSpPr>
              <p:spPr>
                <a:xfrm>
                  <a:off x="1353348" y="4614989"/>
                  <a:ext cx="355712" cy="11809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6B9BAFD5-A31F-4058-A88A-60EE8F79C940}"/>
                    </a:ext>
                  </a:extLst>
                </p:cNvPr>
                <p:cNvSpPr/>
                <p:nvPr/>
              </p:nvSpPr>
              <p:spPr>
                <a:xfrm>
                  <a:off x="2355427" y="4614989"/>
                  <a:ext cx="355712" cy="11809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8119CE10-EB95-4CB0-B4E8-3D02CA922F29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78846AA9-13DA-4994-9E8F-ED031CA8D9FC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" name="フリーフォーム 168">
                <a:extLst>
                  <a:ext uri="{FF2B5EF4-FFF2-40B4-BE49-F238E27FC236}">
                    <a16:creationId xmlns:a16="http://schemas.microsoft.com/office/drawing/2014/main" id="{50D209E6-ED57-466C-B53E-07D733FCBD7C}"/>
                  </a:ext>
                </a:extLst>
              </p:cNvPr>
              <p:cNvSpPr/>
              <p:nvPr/>
            </p:nvSpPr>
            <p:spPr>
              <a:xfrm rot="900000">
                <a:off x="5184682" y="1911948"/>
                <a:ext cx="1208178" cy="1459114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id="{7DDD4A1B-8056-4A10-890E-C5772C52FCC6}"/>
                  </a:ext>
                </a:extLst>
              </p:cNvPr>
              <p:cNvSpPr txBox="1"/>
              <p:nvPr/>
            </p:nvSpPr>
            <p:spPr>
              <a:xfrm rot="20700000">
                <a:off x="3338397" y="817348"/>
                <a:ext cx="859210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5" name="フリーフォーム 168">
                <a:extLst>
                  <a:ext uri="{FF2B5EF4-FFF2-40B4-BE49-F238E27FC236}">
                    <a16:creationId xmlns:a16="http://schemas.microsoft.com/office/drawing/2014/main" id="{B979CED0-A11A-4FAC-9825-582499500D73}"/>
                  </a:ext>
                </a:extLst>
              </p:cNvPr>
              <p:cNvSpPr/>
              <p:nvPr/>
            </p:nvSpPr>
            <p:spPr>
              <a:xfrm rot="20700000" flipH="1">
                <a:off x="3539509" y="1911948"/>
                <a:ext cx="1208178" cy="1459114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B56CFB71-8234-449C-96B2-5F3FDEF126F3}"/>
              </a:ext>
            </a:extLst>
          </p:cNvPr>
          <p:cNvGrpSpPr/>
          <p:nvPr/>
        </p:nvGrpSpPr>
        <p:grpSpPr>
          <a:xfrm>
            <a:off x="6271369" y="3733076"/>
            <a:ext cx="3071725" cy="2741712"/>
            <a:chOff x="6271369" y="3733076"/>
            <a:chExt cx="3071725" cy="2741712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3F0343AC-EDE8-4C2D-8709-9A7A51AB1F81}"/>
                </a:ext>
              </a:extLst>
            </p:cNvPr>
            <p:cNvGrpSpPr/>
            <p:nvPr/>
          </p:nvGrpSpPr>
          <p:grpSpPr>
            <a:xfrm>
              <a:off x="6553808" y="3752850"/>
              <a:ext cx="2721938" cy="2721938"/>
              <a:chOff x="6553808" y="3752850"/>
              <a:chExt cx="2721938" cy="2721938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324D9EF1-C6F6-4E04-AE5B-97E1B208A774}"/>
                  </a:ext>
                </a:extLst>
              </p:cNvPr>
              <p:cNvGrpSpPr/>
              <p:nvPr/>
            </p:nvGrpSpPr>
            <p:grpSpPr>
              <a:xfrm>
                <a:off x="6566509" y="37655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DD9CF468-62E5-4F2F-A982-BF579606BF7E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&quot;禁止&quot;マーク 37">
                  <a:extLst>
                    <a:ext uri="{FF2B5EF4-FFF2-40B4-BE49-F238E27FC236}">
                      <a16:creationId xmlns:a16="http://schemas.microsoft.com/office/drawing/2014/main" id="{6F5B9A85-6E88-42D1-9677-C90CE70258C0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9" name="円: 塗りつぶしなし 38">
                <a:extLst>
                  <a:ext uri="{FF2B5EF4-FFF2-40B4-BE49-F238E27FC236}">
                    <a16:creationId xmlns:a16="http://schemas.microsoft.com/office/drawing/2014/main" id="{47961AB8-FA20-423E-80BD-6DDD94530327}"/>
                  </a:ext>
                </a:extLst>
              </p:cNvPr>
              <p:cNvSpPr/>
              <p:nvPr/>
            </p:nvSpPr>
            <p:spPr>
              <a:xfrm>
                <a:off x="6553808" y="37528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30EA3E01-E64A-4529-A832-610D7EF08240}"/>
                </a:ext>
              </a:extLst>
            </p:cNvPr>
            <p:cNvGrpSpPr/>
            <p:nvPr/>
          </p:nvGrpSpPr>
          <p:grpSpPr>
            <a:xfrm>
              <a:off x="6271369" y="3733076"/>
              <a:ext cx="3071725" cy="2549157"/>
              <a:chOff x="6271369" y="3733076"/>
              <a:chExt cx="3071725" cy="2549157"/>
            </a:xfrm>
          </p:grpSpPr>
          <p:sp>
            <p:nvSpPr>
              <p:cNvPr id="94" name="テキスト ボックス 93">
                <a:extLst>
                  <a:ext uri="{FF2B5EF4-FFF2-40B4-BE49-F238E27FC236}">
                    <a16:creationId xmlns:a16="http://schemas.microsoft.com/office/drawing/2014/main" id="{8AB85005-2FFF-49B7-B2B4-84EFF9707FAA}"/>
                  </a:ext>
                </a:extLst>
              </p:cNvPr>
              <p:cNvSpPr txBox="1"/>
              <p:nvPr/>
            </p:nvSpPr>
            <p:spPr>
              <a:xfrm rot="20700000">
                <a:off x="6271369" y="3733076"/>
                <a:ext cx="893736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" name="フリーフォーム 168">
                <a:extLst>
                  <a:ext uri="{FF2B5EF4-FFF2-40B4-BE49-F238E27FC236}">
                    <a16:creationId xmlns:a16="http://schemas.microsoft.com/office/drawing/2014/main" id="{3FB2378F-CCC9-487D-8487-5464B730B2A5}"/>
                  </a:ext>
                </a:extLst>
              </p:cNvPr>
              <p:cNvSpPr/>
              <p:nvPr/>
            </p:nvSpPr>
            <p:spPr>
              <a:xfrm rot="900000">
                <a:off x="8134916" y="4823119"/>
                <a:ext cx="1208178" cy="1459114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フリーフォーム 168">
                <a:extLst>
                  <a:ext uri="{FF2B5EF4-FFF2-40B4-BE49-F238E27FC236}">
                    <a16:creationId xmlns:a16="http://schemas.microsoft.com/office/drawing/2014/main" id="{0DEF22A7-8558-4DFF-9357-6677C7CDE35D}"/>
                  </a:ext>
                </a:extLst>
              </p:cNvPr>
              <p:cNvSpPr/>
              <p:nvPr/>
            </p:nvSpPr>
            <p:spPr>
              <a:xfrm rot="20700000" flipH="1">
                <a:off x="6489743" y="4823119"/>
                <a:ext cx="1208178" cy="1459114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409586DB-4192-4523-A7A8-DFEAC4A2EE55}"/>
                  </a:ext>
                </a:extLst>
              </p:cNvPr>
              <p:cNvGrpSpPr/>
              <p:nvPr/>
            </p:nvGrpSpPr>
            <p:grpSpPr>
              <a:xfrm>
                <a:off x="6987192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1B42D927-76A9-4131-858B-6970E386DA65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22EE6C29-3FD1-42AF-90ED-83CA45E92974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416F666C-04F7-4C20-9352-2437CFD26647}"/>
                  </a:ext>
                </a:extLst>
              </p:cNvPr>
              <p:cNvGrpSpPr/>
              <p:nvPr/>
            </p:nvGrpSpPr>
            <p:grpSpPr>
              <a:xfrm flipH="1">
                <a:off x="7999500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C60D9146-67FC-4977-95AE-577592398D19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71822329-45D7-4642-8E4C-67938D167C3C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22</Words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Meiryo UI</vt:lpstr>
      <vt:lpstr>ＭＳ Ｐゴシック</vt:lpstr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pptx868_車両通行止めマークのイラスト</dc:title>
  <dc:subject>pptx868_車両通行止めマークのイラスト</dc:subject>
  <dc:creator>digipot.net</dc:creator>
  <cp:revision>1</cp:revision>
  <dcterms:created xsi:type="dcterms:W3CDTF">2018-05-20T00:31:01Z</dcterms:created>
  <dcterms:modified xsi:type="dcterms:W3CDTF">2018-10-12T00:58:02Z</dcterms:modified>
  <cp:version>1</cp:version>
</cp:coreProperties>
</file>